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61" r:id="rId5"/>
    <p:sldId id="260" r:id="rId6"/>
    <p:sldId id="257" r:id="rId7"/>
    <p:sldId id="265" r:id="rId8"/>
    <p:sldId id="259" r:id="rId9"/>
    <p:sldId id="258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092D-ECA2-4822-8BEA-8F478AA677E9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A66E-892B-40CE-B4DF-C292ACD5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8553AA-1FD9-402C-B9BF-EE3ABB36C3A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846640" cy="3123778"/>
          </a:xfrm>
        </p:spPr>
        <p:txBody>
          <a:bodyPr>
            <a:normAutofit/>
          </a:bodyPr>
          <a:lstStyle/>
          <a:p>
            <a:r>
              <a:rPr lang="ru-RU" dirty="0" smtClean="0"/>
              <a:t>Диспансерное наблюдение при заболеваниях системы пищеварения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ГВС по терапии и ОВП Департамента здравоохранения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Курганской области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Носова Е.Г.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11.05.2021 г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801200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116632"/>
            <a:ext cx="9865096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30318"/>
            <a:ext cx="10785853" cy="622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Информация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761037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Учебный семинар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для врачей терапевтов ,фельдшеров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 в 2021 г будет проводится  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 среда 18.05.2021 г 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 14.30 </a:t>
            </a:r>
            <a:r>
              <a:rPr lang="ru-RU" altLang="ru-RU" dirty="0" smtClean="0">
                <a:latin typeface="Arial" charset="0"/>
                <a:cs typeface="Arial" charset="0"/>
              </a:rPr>
              <a:t>час. ,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регламент 60 ми</a:t>
            </a:r>
            <a:r>
              <a:rPr lang="ru-RU" altLang="ru-RU" sz="3600" dirty="0" smtClean="0"/>
              <a:t>н</a:t>
            </a:r>
            <a:r>
              <a:rPr lang="ru-RU" altLang="ru-RU" dirty="0" smtClean="0"/>
              <a:t> .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dirty="0" smtClean="0"/>
              <a:t>Список присутствующих в письменном виде, ФИО, должность, подпись исполнителя в сканированном варианте направить </a:t>
            </a:r>
          </a:p>
          <a:p>
            <a:pPr marL="0" indent="0" algn="ctr">
              <a:buFont typeface="Arial" charset="0"/>
              <a:buNone/>
            </a:pPr>
            <a:r>
              <a:rPr lang="en-US" altLang="ru-RU" b="1" u="sng" dirty="0" smtClean="0"/>
              <a:t>en8395304@yandex.ru</a:t>
            </a:r>
            <a:r>
              <a:rPr lang="ru-RU" altLang="ru-RU" b="1" u="sng" dirty="0" smtClean="0"/>
              <a:t> </a:t>
            </a:r>
            <a:r>
              <a:rPr lang="en-US" altLang="ru-RU" b="1" u="sng" dirty="0" smtClean="0"/>
              <a:t> </a:t>
            </a:r>
            <a:r>
              <a:rPr lang="ru-RU" altLang="ru-RU" b="1" u="sng" dirty="0" smtClean="0"/>
              <a:t>до 14.04.2021 г. </a:t>
            </a:r>
          </a:p>
        </p:txBody>
      </p:sp>
    </p:spTree>
    <p:extLst>
      <p:ext uri="{BB962C8B-B14F-4D97-AF65-F5344CB8AC3E}">
        <p14:creationId xmlns:p14="http://schemas.microsoft.com/office/powerpoint/2010/main" val="36675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4000" smtClean="0"/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8122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latin typeface="Arial" charset="0"/>
              </a:rPr>
              <a:t>Нормативные документы участкового врача-терапевта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229600" cy="53276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ru-RU" sz="2000" dirty="0" smtClean="0">
                <a:latin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4D4D4D"/>
                </a:solidFill>
                <a:latin typeface="Arial" pitchFamily="34" charset="0"/>
              </a:rPr>
              <a:t>Приказ Министерства здравоохранения РФ от 29 марта 2019 г. № 173н “Об утверждении порядка проведения диспансерного наблюдения за взрослыми”</a:t>
            </a:r>
            <a:endParaRPr lang="ru-RU" altLang="ru-RU" sz="20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</a:rPr>
              <a:t>Методические рекомендации МЗРФ 2014 г.   Диспансерное наблюдение больных хроническими неинфекционными заболеваниями  и пациентов с высоким риском их развития.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altLang="ru-RU" sz="2000" dirty="0" smtClean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 smtClean="0">
                <a:latin typeface="Arial" pitchFamily="34" charset="0"/>
              </a:rPr>
              <a:t>Временные методические рекомендации: «Оказание амбулаторно-поликлинической медицинской помощи пациентам с хроническими заболеваниями, подлежащими диспансерному наблюдению, в условиях пандемии COVID-19»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 smtClean="0">
                <a:latin typeface="Arial" pitchFamily="34" charset="0"/>
              </a:rPr>
              <a:t>Временные методические рекомендации по профилактике, диагностике, лечению новой </a:t>
            </a:r>
            <a:r>
              <a:rPr lang="ru-RU" altLang="ru-RU" sz="2000" b="1" dirty="0" err="1" smtClean="0">
                <a:latin typeface="Arial" pitchFamily="34" charset="0"/>
              </a:rPr>
              <a:t>коронавирусной</a:t>
            </a:r>
            <a:r>
              <a:rPr lang="ru-RU" altLang="ru-RU" sz="2000" b="1" dirty="0" smtClean="0">
                <a:latin typeface="Arial" pitchFamily="34" charset="0"/>
              </a:rPr>
              <a:t>	 инфекции COVID-19», версия 10 от 08.02.2021 г. </a:t>
            </a:r>
          </a:p>
        </p:txBody>
      </p:sp>
    </p:spTree>
    <p:extLst>
      <p:ext uri="{BB962C8B-B14F-4D97-AF65-F5344CB8AC3E}">
        <p14:creationId xmlns:p14="http://schemas.microsoft.com/office/powerpoint/2010/main" val="30874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56880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0"/>
            <a:ext cx="56880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387850"/>
            <a:ext cx="91773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296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136904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44000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332656"/>
            <a:ext cx="8363272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1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6632"/>
            <a:ext cx="105131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60648"/>
            <a:ext cx="1094521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88640"/>
            <a:ext cx="10009112" cy="5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86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Диспансерное наблюдение при заболеваниях системы пищеварения </vt:lpstr>
      <vt:lpstr>Нормативные документы участкового врача-терапевта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glterap</dc:creator>
  <cp:lastModifiedBy>User</cp:lastModifiedBy>
  <cp:revision>5</cp:revision>
  <dcterms:created xsi:type="dcterms:W3CDTF">2021-05-11T06:33:31Z</dcterms:created>
  <dcterms:modified xsi:type="dcterms:W3CDTF">2021-05-11T13:20:43Z</dcterms:modified>
</cp:coreProperties>
</file>