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8" r:id="rId5"/>
    <p:sldId id="262" r:id="rId6"/>
    <p:sldId id="270" r:id="rId7"/>
    <p:sldId id="269" r:id="rId8"/>
    <p:sldId id="268" r:id="rId9"/>
    <p:sldId id="265" r:id="rId10"/>
    <p:sldId id="266" r:id="rId11"/>
    <p:sldId id="267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357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700" b="1" dirty="0" smtClean="0"/>
              <a:t>Организация оказания медицинской помощи взрослому населению Курганской области по профилю «Терапия»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dirty="0"/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913" y="1412875"/>
            <a:ext cx="6400800" cy="4138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endParaRPr lang="ru-RU" altLang="ru-RU" sz="12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2500" b="1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2500" b="1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5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Диспансерное наблюдение пациентов </a:t>
            </a:r>
          </a:p>
          <a:p>
            <a:pPr eaLnBrk="1" hangingPunct="1">
              <a:lnSpc>
                <a:spcPct val="70000"/>
              </a:lnSpc>
            </a:pPr>
            <a:endParaRPr lang="ru-RU" altLang="ru-RU" sz="25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25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5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при сахарном диабете</a:t>
            </a:r>
          </a:p>
          <a:p>
            <a:pPr eaLnBrk="1" hangingPunct="1">
              <a:lnSpc>
                <a:spcPct val="70000"/>
              </a:lnSpc>
            </a:pPr>
            <a:endParaRPr lang="ru-RU" altLang="ru-RU" sz="25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1200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1200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1200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1200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1200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1200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1200" b="1" dirty="0" smtClean="0">
                <a:solidFill>
                  <a:schemeClr val="tx1"/>
                </a:solidFill>
                <a:latin typeface="Arial" charset="0"/>
              </a:rPr>
              <a:t>27.04.2021 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z="1200" b="1" dirty="0" smtClean="0">
                <a:solidFill>
                  <a:schemeClr val="tx1"/>
                </a:solidFill>
              </a:rPr>
              <a:t>Главный внештатный специалист – терапевт Департамента здравоохранения Курганской области Носова Е.Г</a:t>
            </a:r>
          </a:p>
        </p:txBody>
      </p:sp>
    </p:spTree>
    <p:extLst>
      <p:ext uri="{BB962C8B-B14F-4D97-AF65-F5344CB8AC3E}">
        <p14:creationId xmlns:p14="http://schemas.microsoft.com/office/powerpoint/2010/main" val="19911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63488"/>
            <a:ext cx="11089232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691680"/>
            <a:ext cx="11377264" cy="95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Информация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761037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Учебный семинар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для врачей терапевтов ,фельдшеров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 в 2021 г будет проводится  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среда 11.05.2021 г в 14.30 час. ,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регламент 60 мин</a:t>
            </a:r>
            <a:r>
              <a:rPr lang="ru-RU" altLang="ru-RU" dirty="0" smtClean="0"/>
              <a:t> 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 каждый четверг в 14.30 – диспетчерский час для районных терапевтов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/>
              <a:t>Список присутствующих в письменном виде, ФИО, должность, подпись исполнителя в сканированном варианте направить </a:t>
            </a:r>
          </a:p>
          <a:p>
            <a:pPr marL="0" indent="0" algn="ctr">
              <a:buFont typeface="Arial" charset="0"/>
              <a:buNone/>
            </a:pPr>
            <a:r>
              <a:rPr lang="en-US" altLang="ru-RU" b="1" u="sng" dirty="0" smtClean="0"/>
              <a:t>en8395304@yandex.ru</a:t>
            </a:r>
            <a:r>
              <a:rPr lang="ru-RU" altLang="ru-RU" b="1" u="sng" dirty="0" smtClean="0"/>
              <a:t> </a:t>
            </a:r>
            <a:r>
              <a:rPr lang="en-US" altLang="ru-RU" b="1" u="sng" dirty="0" smtClean="0"/>
              <a:t> </a:t>
            </a:r>
            <a:r>
              <a:rPr lang="ru-RU" altLang="ru-RU" b="1" u="sng" dirty="0" smtClean="0"/>
              <a:t>до 28. 04.2021 г. </a:t>
            </a:r>
          </a:p>
        </p:txBody>
      </p:sp>
    </p:spTree>
    <p:extLst>
      <p:ext uri="{BB962C8B-B14F-4D97-AF65-F5344CB8AC3E}">
        <p14:creationId xmlns:p14="http://schemas.microsoft.com/office/powerpoint/2010/main" val="28297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 МКБ-10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КЛАСС IV  «БОЛЕЗНИ ЭНДОКРИННОЙ СИСТЕМЫ, РАССТРОЙСТВА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ПИТАНИЯ И НАРУШЕНИЯ ОБМЕНА ВЕЩЕСТВ»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ошибки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Сахарный диабет не выбирается в качестве первоначальной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причины смерти в соответствии с правилом МКБ-10 (том 2, стр. 75).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Не всегда указывается логическая последовательность патогенеза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болезни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В формулировке диагноза отсутствует тип диабета, отсутствует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наличие или отсутствие осложнений, что не позволяет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правильно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присвоить код МКБ-10.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Сахарный диабет записывают в части II свидетельства, а в части I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легкое заболевание. </a:t>
            </a:r>
          </a:p>
        </p:txBody>
      </p:sp>
    </p:spTree>
    <p:extLst>
      <p:ext uri="{BB962C8B-B14F-4D97-AF65-F5344CB8AC3E}">
        <p14:creationId xmlns:p14="http://schemas.microsoft.com/office/powerpoint/2010/main" val="193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1"/>
          <p:cNvPicPr>
            <a:picLocks noChangeAspect="1" noChangeArrowheads="1"/>
          </p:cNvPicPr>
          <p:nvPr/>
        </p:nvPicPr>
        <p:blipFill>
          <a:blip r:embed="rId2"/>
          <a:srcRect l="8565" t="4707" r="1932" b="58084"/>
          <a:stretch>
            <a:fillRect/>
          </a:stretch>
        </p:blipFill>
        <p:spPr bwMode="auto">
          <a:xfrm>
            <a:off x="571472" y="1000108"/>
            <a:ext cx="8022491" cy="471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5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 173н МЗРФ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05065"/>
            <a:ext cx="8085584" cy="2232248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40730"/>
              </p:ext>
            </p:extLst>
          </p:nvPr>
        </p:nvGraphicFramePr>
        <p:xfrm>
          <a:off x="683568" y="1124744"/>
          <a:ext cx="7920880" cy="322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3" imgW="9169294" imgH="2798269" progId="Word.Document.12">
                  <p:embed/>
                </p:oleObj>
              </mc:Choice>
              <mc:Fallback>
                <p:oleObj name="Документ" r:id="rId3" imgW="9169294" imgH="2798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124744"/>
                        <a:ext cx="7920880" cy="3228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657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03448"/>
            <a:ext cx="10873208" cy="7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044116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47464"/>
            <a:ext cx="10657184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Организация оказания медицинской помощи взрослому населению Курганской области по профилю «Терапия» </vt:lpstr>
      <vt:lpstr>Кодирование МКБ-10</vt:lpstr>
      <vt:lpstr>Презентация PowerPoint</vt:lpstr>
      <vt:lpstr>Приказ 173н МЗРФ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glterap</dc:creator>
  <cp:lastModifiedBy>User</cp:lastModifiedBy>
  <cp:revision>8</cp:revision>
  <dcterms:created xsi:type="dcterms:W3CDTF">2021-04-26T11:19:50Z</dcterms:created>
  <dcterms:modified xsi:type="dcterms:W3CDTF">2021-04-27T11:07:00Z</dcterms:modified>
</cp:coreProperties>
</file>