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иды утоп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43999" cy="64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745" y="342900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Помощь при утоплении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3456384" cy="98296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Шумаев А.Ю.</a:t>
            </a:r>
            <a:endParaRPr lang="ru-RU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УТОПЛЕНИЕ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Это </a:t>
            </a:r>
            <a:r>
              <a:rPr lang="ru-RU" b="1" dirty="0" err="1"/>
              <a:t>жизнеугрожающее</a:t>
            </a:r>
            <a:r>
              <a:rPr lang="ru-RU" b="1" dirty="0"/>
              <a:t> состояние, характеризующееся невозможностью дыхания в результате попадания человека в воду или другую жидкость.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793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Истинное утопление. </a:t>
            </a:r>
            <a:endParaRPr lang="ru-RU" dirty="0" smtClean="0"/>
          </a:p>
          <a:p>
            <a:r>
              <a:rPr lang="ru-RU" dirty="0" err="1"/>
              <a:t>Асфиксическое</a:t>
            </a:r>
            <a:r>
              <a:rPr lang="ru-RU" dirty="0"/>
              <a:t> утопление</a:t>
            </a:r>
            <a:r>
              <a:rPr lang="ru-RU" dirty="0" smtClean="0"/>
              <a:t>.</a:t>
            </a:r>
          </a:p>
          <a:p>
            <a:r>
              <a:rPr lang="ru-RU" dirty="0" err="1"/>
              <a:t>Синкопальное</a:t>
            </a:r>
            <a:r>
              <a:rPr lang="ru-RU" dirty="0"/>
              <a:t> утопление.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9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32385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08111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736304" cy="19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77" y="3792116"/>
            <a:ext cx="3780893" cy="21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8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ГОСПИТАЛИЗАЦИЯ ОБЯЗАТЕЛЬНА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Гемолиз и развитие ОПН</a:t>
            </a:r>
          </a:p>
          <a:p>
            <a:r>
              <a:rPr lang="ru-RU" dirty="0" smtClean="0"/>
              <a:t>Электролитные нарушения – внезапная остановка сердца</a:t>
            </a:r>
          </a:p>
          <a:p>
            <a:r>
              <a:rPr lang="ru-RU" dirty="0" smtClean="0"/>
              <a:t>Ларингостеноз</a:t>
            </a:r>
          </a:p>
          <a:p>
            <a:r>
              <a:rPr lang="ru-RU" dirty="0" smtClean="0"/>
              <a:t>Повторный отек легких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644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52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Помощь при утоплении</vt:lpstr>
      <vt:lpstr>Определение</vt:lpstr>
      <vt:lpstr>Механизм</vt:lpstr>
      <vt:lpstr>Помощь</vt:lpstr>
      <vt:lpstr>ГОСПИТАЛИЗАЦИЯ ОБЯЗАТЕЛЬНА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Помощь при утоплении</dc:title>
  <dc:creator>Александр Ю. Шумаев</dc:creator>
  <cp:lastModifiedBy>Александр Ю. Шумаев</cp:lastModifiedBy>
  <cp:revision>8</cp:revision>
  <dcterms:created xsi:type="dcterms:W3CDTF">2017-06-22T04:45:21Z</dcterms:created>
  <dcterms:modified xsi:type="dcterms:W3CDTF">2017-06-22T07:40:00Z</dcterms:modified>
</cp:coreProperties>
</file>