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62" r:id="rId2"/>
    <p:sldId id="257" r:id="rId3"/>
    <p:sldId id="263" r:id="rId4"/>
    <p:sldId id="258" r:id="rId5"/>
    <p:sldId id="259" r:id="rId6"/>
    <p:sldId id="261" r:id="rId7"/>
    <p:sldId id="260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713" autoAdjust="0"/>
  </p:normalViewPr>
  <p:slideViewPr>
    <p:cSldViewPr>
      <p:cViewPr varScale="1">
        <p:scale>
          <a:sx n="99" d="100"/>
          <a:sy n="99" d="100"/>
        </p:scale>
        <p:origin x="-108" y="-2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280167-B690-473C-A910-AB6D62CFF69E}" type="datetimeFigureOut">
              <a:rPr lang="ru-RU" smtClean="0"/>
              <a:t>13.02.2019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F32A95-BB4F-4018-AAB5-86CC6779D18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C52D9-A54B-404D-B09B-C311B77A5B38}" type="datetimeFigureOut">
              <a:rPr lang="ru-RU" smtClean="0"/>
              <a:pPr/>
              <a:t>13.02.2019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E4A46-1350-4C02-A11D-9DD961A25D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C52D9-A54B-404D-B09B-C311B77A5B38}" type="datetimeFigureOut">
              <a:rPr lang="ru-RU" smtClean="0"/>
              <a:pPr/>
              <a:t>13.02.2019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E4A46-1350-4C02-A11D-9DD961A25D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C52D9-A54B-404D-B09B-C311B77A5B38}" type="datetimeFigureOut">
              <a:rPr lang="ru-RU" smtClean="0"/>
              <a:pPr/>
              <a:t>13.02.2019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E4A46-1350-4C02-A11D-9DD961A25D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C52D9-A54B-404D-B09B-C311B77A5B38}" type="datetimeFigureOut">
              <a:rPr lang="ru-RU" smtClean="0"/>
              <a:pPr/>
              <a:t>13.02.2019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E4A46-1350-4C02-A11D-9DD961A25D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C52D9-A54B-404D-B09B-C311B77A5B38}" type="datetimeFigureOut">
              <a:rPr lang="ru-RU" smtClean="0"/>
              <a:pPr/>
              <a:t>13.02.2019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E4A46-1350-4C02-A11D-9DD961A25D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C52D9-A54B-404D-B09B-C311B77A5B38}" type="datetimeFigureOut">
              <a:rPr lang="ru-RU" smtClean="0"/>
              <a:pPr/>
              <a:t>13.02.2019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E4A46-1350-4C02-A11D-9DD961A25D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C52D9-A54B-404D-B09B-C311B77A5B38}" type="datetimeFigureOut">
              <a:rPr lang="ru-RU" smtClean="0"/>
              <a:pPr/>
              <a:t>13.02.2019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E4A46-1350-4C02-A11D-9DD961A25D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C52D9-A54B-404D-B09B-C311B77A5B38}" type="datetimeFigureOut">
              <a:rPr lang="ru-RU" smtClean="0"/>
              <a:pPr/>
              <a:t>13.02.2019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E4A46-1350-4C02-A11D-9DD961A25D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C52D9-A54B-404D-B09B-C311B77A5B38}" type="datetimeFigureOut">
              <a:rPr lang="ru-RU" smtClean="0"/>
              <a:pPr/>
              <a:t>13.02.2019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E4A46-1350-4C02-A11D-9DD961A25D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C52D9-A54B-404D-B09B-C311B77A5B38}" type="datetimeFigureOut">
              <a:rPr lang="ru-RU" smtClean="0"/>
              <a:pPr/>
              <a:t>13.02.2019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E4A46-1350-4C02-A11D-9DD961A25D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C52D9-A54B-404D-B09B-C311B77A5B38}" type="datetimeFigureOut">
              <a:rPr lang="ru-RU" smtClean="0"/>
              <a:pPr/>
              <a:t>13.02.2019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E4A46-1350-4C02-A11D-9DD961A25D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400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4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FC52D9-A54B-404D-B09B-C311B77A5B38}" type="datetimeFigureOut">
              <a:rPr lang="ru-RU" smtClean="0"/>
              <a:pPr/>
              <a:t>13.02.2019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E4A46-1350-4C02-A11D-9DD961A25D1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kurganfizdisp.ucoz.ru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iles\job\kurganfizdisp\kovf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55600"/>
            <a:ext cx="2929385" cy="292938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763688" y="2420888"/>
            <a:ext cx="597666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/>
              <a:t>Государственное бюджетное учреждение</a:t>
            </a:r>
            <a:br>
              <a:rPr lang="ru-RU" sz="4000" b="1" dirty="0" smtClean="0"/>
            </a:br>
            <a:r>
              <a:rPr lang="ru-RU" sz="4000" b="1" dirty="0" smtClean="0"/>
              <a:t>«Курганский областной врачебно-физкультурный диспансер»</a:t>
            </a:r>
            <a:endParaRPr lang="ru-RU" sz="40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Письмо Департамента здравоохранения Курганской области </a:t>
            </a:r>
          </a:p>
          <a:p>
            <a:pPr>
              <a:buNone/>
            </a:pPr>
            <a:r>
              <a:rPr lang="ru-RU" dirty="0" smtClean="0"/>
              <a:t>от 30.08.2018 № 03-04/7397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Основные ошибки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В заявке на участие в спортивном мероприятии напротив каждой фамилии спортсмена проставляется отметка «Допущен», заверенная подписью врача и его личной печатью. Заявка подписывается врачом с расшифровкой фамилии имени и отчества и заверяется печатью организации, где </a:t>
            </a:r>
            <a:r>
              <a:rPr lang="ru-RU" smtClean="0"/>
              <a:t>работает врач.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Пример оформления справки</a:t>
            </a:r>
            <a:endParaRPr lang="ru-RU" dirty="0"/>
          </a:p>
        </p:txBody>
      </p:sp>
      <p:pic>
        <p:nvPicPr>
          <p:cNvPr id="4" name="Содержимое 3" descr="пример заполнения справки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22114" y="1863689"/>
            <a:ext cx="5699772" cy="3998984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Пример оформления заявки</a:t>
            </a:r>
            <a:endParaRPr lang="ru-RU" dirty="0"/>
          </a:p>
        </p:txBody>
      </p:sp>
      <p:pic>
        <p:nvPicPr>
          <p:cNvPr id="4" name="Содержимое 3" descr="пример заполнения заявки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70976" y="1600200"/>
            <a:ext cx="6402048" cy="4525963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Образцы правильного заполнения заявок размещены на сайте ГБУ «КОВФД»</a:t>
            </a:r>
          </a:p>
          <a:p>
            <a:pPr>
              <a:buNone/>
            </a:pPr>
            <a:r>
              <a:rPr lang="ru-RU" dirty="0" smtClean="0"/>
              <a:t>В подразделе «Спортсменам и тренерам»</a:t>
            </a:r>
          </a:p>
          <a:p>
            <a:pPr>
              <a:buNone/>
            </a:pPr>
            <a:r>
              <a:rPr lang="ru-RU" dirty="0" smtClean="0"/>
              <a:t>раздела «Информация»</a:t>
            </a:r>
          </a:p>
          <a:p>
            <a:pPr>
              <a:buNone/>
            </a:pPr>
            <a:r>
              <a:rPr lang="en-US" dirty="0" smtClean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kurganfizdisp.ucoz.ru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371600" y="1196752"/>
            <a:ext cx="6400800" cy="4442048"/>
          </a:xfrm>
        </p:spPr>
        <p:txBody>
          <a:bodyPr>
            <a:normAutofit/>
          </a:bodyPr>
          <a:lstStyle/>
          <a:p>
            <a:r>
              <a:rPr lang="ru-RU" sz="8800" b="1" dirty="0" smtClean="0">
                <a:solidFill>
                  <a:schemeClr val="tx1"/>
                </a:solidFill>
              </a:rPr>
              <a:t>СПАСИБО ЗА ВНИМАНИЕ!</a:t>
            </a:r>
            <a:endParaRPr lang="ru-RU" sz="8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408</TotalTime>
  <Words>91</Words>
  <Application>Microsoft Office PowerPoint</Application>
  <PresentationFormat>Экран (4:3)</PresentationFormat>
  <Paragraphs>12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Основные ошибки</vt:lpstr>
      <vt:lpstr>Пример оформления справки</vt:lpstr>
      <vt:lpstr>Пример оформления заявки</vt:lpstr>
      <vt:lpstr>Слайд 6</vt:lpstr>
      <vt:lpstr>Слайд 7</vt:lpstr>
    </vt:vector>
  </TitlesOfParts>
  <Company>DG Win&amp;Soft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www.PHILka.RU</dc:creator>
  <cp:lastModifiedBy>user</cp:lastModifiedBy>
  <cp:revision>51</cp:revision>
  <dcterms:created xsi:type="dcterms:W3CDTF">2015-11-10T09:06:17Z</dcterms:created>
  <dcterms:modified xsi:type="dcterms:W3CDTF">2019-02-13T10:35:30Z</dcterms:modified>
</cp:coreProperties>
</file>